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7" r:id="rId8"/>
    <p:sldId id="278" r:id="rId9"/>
    <p:sldId id="276" r:id="rId10"/>
    <p:sldId id="273" r:id="rId11"/>
    <p:sldId id="269" r:id="rId12"/>
    <p:sldId id="272" r:id="rId13"/>
    <p:sldId id="271" r:id="rId14"/>
    <p:sldId id="279" r:id="rId15"/>
    <p:sldId id="280" r:id="rId16"/>
    <p:sldId id="281" r:id="rId17"/>
    <p:sldId id="26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B"/>
    <a:srgbClr val="DE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2DA3-CE1D-445E-B60E-D620924F00F1}" v="175" dt="2023-11-19T22:45:0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8A05-6F7B-1B97-29F4-A71BFCDD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ea typeface="Calibri" panose="020F0502020204030204" pitchFamily="34" charset="0"/>
                <a:cs typeface="Times New Roman" panose="02020603050405020304" pitchFamily="18" charset="0"/>
              </a:rPr>
              <a:t>Báo cáo lab 3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6B0B-A6FA-EF9A-6224-C07E8D03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14272"/>
            <a:ext cx="9108935" cy="2447565"/>
          </a:xfrm>
        </p:spPr>
        <p:txBody>
          <a:bodyPr>
            <a:no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- 20210003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- 20213706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Bá Thành - 20213731 </a:t>
            </a:r>
          </a:p>
        </p:txBody>
      </p:sp>
    </p:spTree>
    <p:extLst>
      <p:ext uri="{BB962C8B-B14F-4D97-AF65-F5344CB8AC3E}">
        <p14:creationId xmlns:p14="http://schemas.microsoft.com/office/powerpoint/2010/main" val="7940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972927" y="3662503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PWM, </a:t>
            </a:r>
            <a:r>
              <a:rPr lang="en-US" sz="2400" dirty="0" err="1"/>
              <a:t>Led_on</a:t>
            </a:r>
            <a:r>
              <a:rPr lang="en-US" sz="2400" dirty="0"/>
              <a:t>/off,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83D01018-61DD-37E5-B41F-2A205F03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36" y="205482"/>
            <a:ext cx="3004957" cy="300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76C38-7891-E936-6971-6CCB7C90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0" y="3528541"/>
            <a:ext cx="5310990" cy="32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1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096000" y="380616"/>
            <a:ext cx="609600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096000" y="1429851"/>
            <a:ext cx="5971438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RM0008_REV21 – stm32f103c8xx </a:t>
            </a:r>
            <a:r>
              <a:rPr lang="en-US" dirty="0"/>
              <a:t>Reference manual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schematic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board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PC13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3.3.Memory map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GCC (p.50)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(p.51),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8.3.7.RCC_APB2ENR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0x14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9.2.1.GPIOx_CTL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0-7, 8-15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9.2.2.GPIOx_CTH.</a:t>
            </a:r>
          </a:p>
          <a:p>
            <a:pPr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DF309-47FB-9916-E897-3117C487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843499" cy="7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708900" y="431986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708900" y="1576478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nảy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do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lab 1.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1E40C-DFF9-92A5-534F-EEDE3A3E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414"/>
            <a:ext cx="6287377" cy="509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CDCD3-E7AC-D5B3-2D8A-61960498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86" y="3291810"/>
            <a:ext cx="3308023" cy="27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butt_check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(button check –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LED_Off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(if):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hay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lable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4FEE7-309B-7F4D-6539-4620476D4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PWM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ý: do STM32f103c8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72MHz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cycle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14ns (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27F9-B382-C3C0-D2EA-32685011F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8"/>
          <a:stretch/>
        </p:blipFill>
        <p:spPr>
          <a:xfrm>
            <a:off x="0" y="0"/>
            <a:ext cx="618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Flowchart.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6ECF0-D0F6-3FE8-F0FA-FBBF97E5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68"/>
          <a:stretch/>
        </p:blipFill>
        <p:spPr>
          <a:xfrm>
            <a:off x="6096000" y="2355972"/>
            <a:ext cx="6096000" cy="450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9A0EF-5AA1-DB69-E899-1A61A0C9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0"/>
          <a:stretch/>
        </p:blipFill>
        <p:spPr>
          <a:xfrm>
            <a:off x="1" y="-1"/>
            <a:ext cx="6096000" cy="685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E6448D-AEEC-FBC9-777E-1C10C86410DD}"/>
              </a:ext>
            </a:extLst>
          </p:cNvPr>
          <p:cNvCxnSpPr>
            <a:cxnSpLocks/>
          </p:cNvCxnSpPr>
          <p:nvPr/>
        </p:nvCxnSpPr>
        <p:spPr>
          <a:xfrm>
            <a:off x="4099389" y="1202076"/>
            <a:ext cx="1996611" cy="1448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5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458815" y="185407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7458815" y="1234642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mò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3760B-1651-01F9-1A41-E468058A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8" y="0"/>
            <a:ext cx="722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7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d_vid">
            <a:hlinkClick r:id="" action="ppaction://media"/>
            <a:extLst>
              <a:ext uri="{FF2B5EF4-FFF2-40B4-BE49-F238E27FC236}">
                <a16:creationId xmlns:a16="http://schemas.microsoft.com/office/drawing/2014/main" id="{9533AC7B-26CD-BF27-5EB6-504C5FC20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616338" y="298125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B91714-CDE3-E62B-80CF-8D9CF2188253}"/>
              </a:ext>
            </a:extLst>
          </p:cNvPr>
          <p:cNvCxnSpPr/>
          <p:nvPr/>
        </p:nvCxnSpPr>
        <p:spPr>
          <a:xfrm>
            <a:off x="616338" y="1450102"/>
            <a:ext cx="29796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BAA5B-584C-29C0-9743-ED76A659EBD9}"/>
              </a:ext>
            </a:extLst>
          </p:cNvPr>
          <p:cNvSpPr txBox="1"/>
          <p:nvPr/>
        </p:nvSpPr>
        <p:spPr>
          <a:xfrm>
            <a:off x="4025016" y="2828835"/>
            <a:ext cx="41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417458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7F2-9E29-6C30-08E6-8751F9B9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 tiêu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90C7-C832-6EB0-D1CE-211953E2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6925"/>
            <a:ext cx="9603275" cy="339942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GPIO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rẽ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nhánh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Bxx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(software delay)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835-BB55-CEDF-2340-52AFEEA0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712291"/>
            <a:ext cx="2534795" cy="85965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E091-B440-93C2-59DC-40A55F55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984910"/>
            <a:ext cx="9603275" cy="4025472"/>
          </a:xfrm>
        </p:spPr>
        <p:txBody>
          <a:bodyPr>
            <a:noAutofit/>
          </a:bodyPr>
          <a:lstStyle/>
          <a:p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Điều chỉnh LED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ở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chế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nhau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vi-VN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Change (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mặc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):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duty cycle 30-50-70-90(%);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GPIOA0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 algn="just" fontAlgn="base">
              <a:spcBef>
                <a:spcPts val="0"/>
              </a:spcBef>
            </a:pP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Breathe: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; GPIOA1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Đầu ra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 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cấu hình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ở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GPIOA2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ở logic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dương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tức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0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/low, 1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bật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/high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0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7952-50A1-3E21-E95B-5F9AEF8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 sở kiến thức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BF0C-E81E-AFF0-3089-36340394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 Map of ARM Cortex-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Assembly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Arm cortex M3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Datasheet, Programing manual, M3 architecture technical reference</a:t>
            </a:r>
          </a:p>
          <a:p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3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605775" y="361078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butt_check</a:t>
            </a:r>
            <a:endParaRPr lang="en-US" sz="24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1ECC872-FBDC-EBF3-E747-97FA1DF5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77" y="140328"/>
            <a:ext cx="5927920" cy="677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</p:spTree>
    <p:extLst>
      <p:ext uri="{BB962C8B-B14F-4D97-AF65-F5344CB8AC3E}">
        <p14:creationId xmlns:p14="http://schemas.microsoft.com/office/powerpoint/2010/main" val="189187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2745883" cy="64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42" y="-2876835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3019624" y="3610781"/>
            <a:ext cx="103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732FA6-C600-93B8-E716-F0216FD1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7" y="7706"/>
            <a:ext cx="5115288" cy="69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9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138</TotalTime>
  <Words>583</Words>
  <Application>Microsoft Office PowerPoint</Application>
  <PresentationFormat>Widescreen</PresentationFormat>
  <Paragraphs>67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Times New Roman</vt:lpstr>
      <vt:lpstr>Gallery</vt:lpstr>
      <vt:lpstr>Báo cáo lab 3</vt:lpstr>
      <vt:lpstr>Mục tiêu</vt:lpstr>
      <vt:lpstr>SPECS</vt:lpstr>
      <vt:lpstr>Cơ sở kiến thức</vt:lpstr>
      <vt:lpstr>FlowChart</vt:lpstr>
      <vt:lpstr>FlowChart</vt:lpstr>
      <vt:lpstr>FlowChart</vt:lpstr>
      <vt:lpstr>FlowChart</vt:lpstr>
      <vt:lpstr>FlowChart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Quoc An 20210003</dc:creator>
  <cp:lastModifiedBy>Trần Bá Thành</cp:lastModifiedBy>
  <cp:revision>8</cp:revision>
  <dcterms:created xsi:type="dcterms:W3CDTF">2023-11-19T22:05:31Z</dcterms:created>
  <dcterms:modified xsi:type="dcterms:W3CDTF">2023-12-10T15:34:16Z</dcterms:modified>
</cp:coreProperties>
</file>